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90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8661C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397969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a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https://sv.krazure.com/session-c1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시계열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만들어보기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A94ACEF-A897-7746-A8A5-6428BBDA2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637ADF8-C314-214F-961D-AEAED911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675660"/>
            <a:ext cx="6289200" cy="1846659"/>
          </a:xfrm>
        </p:spPr>
        <p:txBody>
          <a:bodyPr/>
          <a:lstStyle/>
          <a:p>
            <a:r>
              <a:rPr lang="en-AU" dirty="0"/>
              <a:t>Azure Emotion API</a:t>
            </a:r>
            <a:br>
              <a:rPr lang="en-AU" dirty="0"/>
            </a:br>
            <a:r>
              <a:rPr lang="en-AU" dirty="0"/>
              <a:t>UWP </a:t>
            </a:r>
            <a:r>
              <a:rPr lang="ko-KR" altLang="en-US" dirty="0"/>
              <a:t>프로그래밍</a:t>
            </a:r>
            <a:br>
              <a:rPr lang="en-US" altLang="ko-KR" dirty="0"/>
            </a:br>
            <a:r>
              <a:rPr lang="en-AU" dirty="0"/>
              <a:t>Step By Step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653421-5F49-7C49-8B90-5A5D55B5C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Microsoft MVP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E2D44D-637E-6A47-AB84-368BF7F10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김도균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8BC1F0C-B5FA-2D4C-9CB2-0E8DA4AF9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14:00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2BD8FD-3380-E34E-A943-F9492D7EAC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/gav2020kr-ai-iot</a:t>
            </a:r>
          </a:p>
        </p:txBody>
      </p:sp>
      <p:pic>
        <p:nvPicPr>
          <p:cNvPr id="5" name="Picture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97C203D-3EFC-7D4F-A7CF-EEFB3BDC22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442" r="34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4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546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Azure Emotion API UWP 프로그래밍 Step By Step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11</cp:revision>
  <dcterms:created xsi:type="dcterms:W3CDTF">2020-04-15T15:25:02Z</dcterms:created>
  <dcterms:modified xsi:type="dcterms:W3CDTF">2020-04-25T03:28:31Z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